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9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036327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05219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02242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E:\Djordje Mojsilovic\PM\Moe\Dan 149\CC hitna molba\pozadina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52"/>
            <a:ext cx="9144000" cy="685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E:\Djordje Mojsilovic\PM\Moe\Dan 149\CC hitna molba\01-YOUthSR_PositiveColor-HiRes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668" y="6160224"/>
            <a:ext cx="1730402" cy="52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8"/>
            <a:ext cx="2133600" cy="365124"/>
          </a:xfrm>
          <a:prstGeom prst="rect">
            <a:avLst/>
          </a:prstGeom>
        </p:spPr>
        <p:txBody>
          <a:bodyPr lIns="68328" tIns="34165" rIns="68328" bIns="34165"/>
          <a:lstStyle>
            <a:lvl1pPr>
              <a:defRPr lang="en-US" smtClean="0"/>
            </a:lvl1pPr>
          </a:lstStyle>
          <a:p>
            <a:fld id="{5FE22A70-45EC-6146-BC9C-D3A6FC56F076}" type="slidenum">
              <a:rPr lang="x-none" smtClean="0"/>
              <a:pPr/>
              <a:t>‹#›</a:t>
            </a:fld>
            <a:endParaRPr lang="x-none" dirty="0"/>
          </a:p>
        </p:txBody>
      </p:sp>
      <p:pic>
        <p:nvPicPr>
          <p:cNvPr id="4" name="Picture 4" descr="E:\Milena fajlovi\2016\CC\PPT_youth\PPT_sve\3\3.pn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6458" y="534263"/>
            <a:ext cx="6417259" cy="53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52400" y="274639"/>
            <a:ext cx="5029201" cy="512763"/>
          </a:xfrm>
          <a:prstGeom prst="rect">
            <a:avLst/>
          </a:prstGeom>
        </p:spPr>
        <p:txBody>
          <a:bodyPr vert="horz" lIns="68328" tIns="34165" rIns="68328" bIns="34165" rtlCol="0" anchor="ctr">
            <a:noAutofit/>
          </a:bodyPr>
          <a:lstStyle/>
          <a:p>
            <a:r>
              <a:rPr lang="x-none" dirty="0"/>
              <a:t>PLACE YOUR TEXT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815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772050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732302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64253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92185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444424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568549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6025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4071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1DEF94-1410-42F0-A0D6-BB1971491524}" type="datetimeFigureOut">
              <a:rPr lang="sr-Latn-RS" smtClean="0"/>
              <a:pPr/>
              <a:t>11.10.2017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D0FA3-C73A-4B0C-8CFA-0A56304EF2FD}" type="slidenum">
              <a:rPr lang="sr-Latn-RS" smtClean="0"/>
              <a:pPr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96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9"/>
            <a:ext cx="8255656" cy="512763"/>
          </a:xfrm>
        </p:spPr>
        <p:txBody>
          <a:bodyPr/>
          <a:lstStyle/>
          <a:p>
            <a:r>
              <a:rPr lang="sr-Latn-RS" sz="3200" dirty="0">
                <a:latin typeface="Effra Corp" panose="020B0603020203020204" pitchFamily="34" charset="0"/>
              </a:rPr>
              <a:t>RASPORED RADIONICA PO GRADOVIMA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446543"/>
              </p:ext>
            </p:extLst>
          </p:nvPr>
        </p:nvGraphicFramePr>
        <p:xfrm>
          <a:off x="235001" y="978264"/>
          <a:ext cx="8504174" cy="48811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6125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0475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3816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70754">
                <a:tc>
                  <a:txBody>
                    <a:bodyPr/>
                    <a:lstStyle/>
                    <a:p>
                      <a:r>
                        <a:rPr lang="sr-Latn-RS" sz="1800" noProof="0" dirty="0"/>
                        <a:t>GRAD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 TERMIN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II TERMIN</a:t>
                      </a:r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Kovin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</a:t>
                      </a:r>
                      <a:r>
                        <a:rPr lang="sr-Latn-RS" sz="1800" baseline="0" noProof="0"/>
                        <a:t> </a:t>
                      </a:r>
                      <a:r>
                        <a:rPr lang="sr-Latn-RS" sz="1800" noProof="0"/>
                        <a:t>26-28. septembar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/</a:t>
                      </a:r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Kraljevo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 27-29. septembar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/</a:t>
                      </a:r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2370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Leskovac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 2-4.</a:t>
                      </a:r>
                      <a:r>
                        <a:rPr lang="sr-Latn-RS" sz="1800" baseline="0" noProof="0"/>
                        <a:t> oktobar</a:t>
                      </a:r>
                      <a:endParaRPr lang="sr-Latn-RS" sz="1800" noProof="0"/>
                    </a:p>
                    <a:p>
                      <a:endParaRPr lang="sr-Latn-RS" sz="1800" noProof="0"/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 30. oktobar-1. novembar</a:t>
                      </a:r>
                    </a:p>
                    <a:p>
                      <a:endParaRPr lang="sr-Latn-RS" sz="1800" noProof="0"/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8376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Novi Pazar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 9-11. oktobar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 II 6-8. novembar</a:t>
                      </a:r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Prijepolje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800" noProof="0"/>
                        <a:t>I</a:t>
                      </a:r>
                      <a:r>
                        <a:rPr lang="sr-Latn-RS" sz="1800" baseline="0" noProof="0"/>
                        <a:t> </a:t>
                      </a:r>
                      <a:r>
                        <a:rPr lang="sr-Latn-RS" sz="1800" noProof="0"/>
                        <a:t>14-16. novembar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/</a:t>
                      </a:r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Prokuplje 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 16-18</a:t>
                      </a:r>
                      <a:r>
                        <a:rPr lang="sr-Latn-RS" sz="1800" baseline="0" noProof="0"/>
                        <a:t>. oktobar</a:t>
                      </a:r>
                      <a:endParaRPr lang="sr-Latn-RS" sz="1800" noProof="0"/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/</a:t>
                      </a:r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Kragujevac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800" noProof="0"/>
                        <a:t>I 2-4. novembar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pPr marL="0" marR="0" indent="0" algn="l" defTabSz="10846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800" noProof="0"/>
                        <a:t>21-23.</a:t>
                      </a:r>
                      <a:r>
                        <a:rPr lang="sr-Latn-RS" sz="1800" baseline="0" noProof="0"/>
                        <a:t> novembar</a:t>
                      </a:r>
                      <a:endParaRPr lang="sr-Latn-RS" sz="1800" noProof="0"/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639932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Beograd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 dirty="0"/>
                        <a:t>I 09-11. oktobar</a:t>
                      </a:r>
                      <a:endParaRPr lang="sr-Latn-RS" sz="1800" noProof="0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sr-Latn-RS" sz="1800" noProof="0" dirty="0"/>
                        <a:t>II 17.-19. </a:t>
                      </a:r>
                      <a:r>
                        <a:rPr lang="sr-Latn-RS" sz="1800" noProof="0" dirty="0" smtClean="0"/>
                        <a:t>oktobar</a:t>
                      </a:r>
                      <a:endParaRPr lang="sr-Latn-RS" sz="1800" noProof="0" dirty="0"/>
                    </a:p>
                    <a:p>
                      <a:r>
                        <a:rPr lang="sr-Latn-RS" sz="1800" noProof="0" dirty="0"/>
                        <a:t>III 24-26.</a:t>
                      </a:r>
                      <a:r>
                        <a:rPr lang="sr-Latn-RS" sz="1800" baseline="0" noProof="0" dirty="0"/>
                        <a:t> oktobar</a:t>
                      </a:r>
                      <a:endParaRPr lang="sr-Latn-RS" sz="1800" noProof="0" dirty="0"/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IV 13-15. novembar</a:t>
                      </a:r>
                    </a:p>
                    <a:p>
                      <a:r>
                        <a:rPr lang="sr-Latn-RS" sz="1800" noProof="0"/>
                        <a:t>V 22-24. novembar</a:t>
                      </a:r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Novi Sad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800" noProof="0"/>
                        <a:t>I 09-11. novembar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sz="1800" noProof="0"/>
                        <a:t>II</a:t>
                      </a:r>
                      <a:r>
                        <a:rPr lang="sr-Latn-RS" sz="1800" baseline="0" noProof="0"/>
                        <a:t> 28-30. novembra</a:t>
                      </a:r>
                      <a:endParaRPr lang="sr-Latn-RS" sz="1800" noProof="0"/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65675">
                <a:tc>
                  <a:txBody>
                    <a:bodyPr/>
                    <a:lstStyle/>
                    <a:p>
                      <a:r>
                        <a:rPr lang="sr-Latn-RS" sz="1800" b="1" noProof="0"/>
                        <a:t>Niš</a:t>
                      </a:r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pPr marL="0" marR="0" indent="0" algn="l" defTabSz="108468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800" noProof="0" dirty="0"/>
                        <a:t>25-27.</a:t>
                      </a:r>
                      <a:r>
                        <a:rPr lang="sr-Latn-RS" sz="1800" baseline="0" noProof="0" dirty="0"/>
                        <a:t> oktobar</a:t>
                      </a:r>
                      <a:endParaRPr lang="sr-Latn-RS" sz="1800" noProof="0" dirty="0"/>
                    </a:p>
                  </a:txBody>
                  <a:tcPr marL="68589" marR="68589" marT="45709" marB="45709"/>
                </a:tc>
                <a:tc>
                  <a:txBody>
                    <a:bodyPr/>
                    <a:lstStyle/>
                    <a:p>
                      <a:r>
                        <a:rPr lang="sr-Latn-RS" noProof="0" dirty="0"/>
                        <a:t>29. novembar-01.decembar</a:t>
                      </a:r>
                    </a:p>
                  </a:txBody>
                  <a:tcPr marL="68589" marR="68589" marT="45709" marB="45709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2600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103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Effra Corp</vt:lpstr>
      <vt:lpstr>Office Theme</vt:lpstr>
      <vt:lpstr>RASPORED RADIONICA PO GRADOVIMA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RASPORED RADIONICA PO GRADOVIMA</dc:title>
  <dc:creator>Jovana Antovic</dc:creator>
  <cp:lastModifiedBy>Đurđica Sučević</cp:lastModifiedBy>
  <cp:revision>9</cp:revision>
  <dcterms:created xsi:type="dcterms:W3CDTF">2017-09-05T09:28:38Z</dcterms:created>
  <dcterms:modified xsi:type="dcterms:W3CDTF">2017-10-11T07:28:36Z</dcterms:modified>
</cp:coreProperties>
</file>